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6858000" cy="9144000" type="screen4x3"/>
  <p:notesSz cx="6858000" cy="9144000"/>
  <p:defaultTextStyle>
    <a:defPPr>
      <a:defRPr lang="es-V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57" d="100"/>
          <a:sy n="57" d="100"/>
        </p:scale>
        <p:origin x="-2160" y="90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Título"/>
          <p:cNvSpPr>
            <a:spLocks noGrp="1"/>
          </p:cNvSpPr>
          <p:nvPr>
            <p:ph type="ctrTitle"/>
          </p:nvPr>
        </p:nvSpPr>
        <p:spPr>
          <a:xfrm>
            <a:off x="1074420" y="479864"/>
            <a:ext cx="5554980" cy="1962912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2" name="21 Subtítulo"/>
          <p:cNvSpPr>
            <a:spLocks noGrp="1"/>
          </p:cNvSpPr>
          <p:nvPr>
            <p:ph type="subTitle" idx="1"/>
          </p:nvPr>
        </p:nvSpPr>
        <p:spPr>
          <a:xfrm>
            <a:off x="1074420" y="2466752"/>
            <a:ext cx="5554980" cy="23368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5003DD8-328B-4CB4-BE8F-B2532F5CE4F6}" type="datetimeFigureOut">
              <a:rPr lang="es-VE" smtClean="0"/>
              <a:t>17/07/2015</a:t>
            </a:fld>
            <a:endParaRPr lang="es-VE"/>
          </a:p>
        </p:txBody>
      </p:sp>
      <p:sp>
        <p:nvSpPr>
          <p:cNvPr id="20" name="19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VE"/>
          </a:p>
        </p:txBody>
      </p:sp>
      <p:sp>
        <p:nvSpPr>
          <p:cNvPr id="10" name="9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9E13C0B-3BF0-4555-BE7A-1C6E38F3BFA3}" type="slidenum">
              <a:rPr lang="es-VE" smtClean="0"/>
              <a:t>‹Nº›</a:t>
            </a:fld>
            <a:endParaRPr lang="es-VE"/>
          </a:p>
        </p:txBody>
      </p:sp>
      <p:sp>
        <p:nvSpPr>
          <p:cNvPr id="8" name="7 Elipse"/>
          <p:cNvSpPr/>
          <p:nvPr/>
        </p:nvSpPr>
        <p:spPr>
          <a:xfrm>
            <a:off x="691075" y="1885069"/>
            <a:ext cx="157734" cy="280416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Elipse"/>
          <p:cNvSpPr/>
          <p:nvPr/>
        </p:nvSpPr>
        <p:spPr>
          <a:xfrm>
            <a:off x="867882" y="1793355"/>
            <a:ext cx="48006" cy="85344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5003DD8-328B-4CB4-BE8F-B2532F5CE4F6}" type="datetimeFigureOut">
              <a:rPr lang="es-VE" smtClean="0"/>
              <a:t>17/07/2015</a:t>
            </a:fld>
            <a:endParaRPr lang="es-V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V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9E13C0B-3BF0-4555-BE7A-1C6E38F3BFA3}" type="slidenum">
              <a:rPr lang="es-VE" smtClean="0"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5143500" y="366186"/>
            <a:ext cx="1371600" cy="7802033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857250" y="366188"/>
            <a:ext cx="4171950" cy="7802033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5003DD8-328B-4CB4-BE8F-B2532F5CE4F6}" type="datetimeFigureOut">
              <a:rPr lang="es-VE" smtClean="0"/>
              <a:t>17/07/2015</a:t>
            </a:fld>
            <a:endParaRPr lang="es-V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V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9E13C0B-3BF0-4555-BE7A-1C6E38F3BFA3}" type="slidenum">
              <a:rPr lang="es-VE" smtClean="0"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5003DD8-328B-4CB4-BE8F-B2532F5CE4F6}" type="datetimeFigureOut">
              <a:rPr lang="es-VE" smtClean="0"/>
              <a:t>17/07/2015</a:t>
            </a:fld>
            <a:endParaRPr lang="es-V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V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9E13C0B-3BF0-4555-BE7A-1C6E38F3BFA3}" type="slidenum">
              <a:rPr lang="es-VE" smtClean="0"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1712168" y="-72"/>
            <a:ext cx="5143500" cy="9144072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933794" y="3467100"/>
            <a:ext cx="4800600" cy="3048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933794" y="1422400"/>
            <a:ext cx="4800600" cy="2012949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5003DD8-328B-4CB4-BE8F-B2532F5CE4F6}" type="datetimeFigureOut">
              <a:rPr lang="es-VE" smtClean="0"/>
              <a:t>17/07/2015</a:t>
            </a:fld>
            <a:endParaRPr lang="es-V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V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9E13C0B-3BF0-4555-BE7A-1C6E38F3BFA3}" type="slidenum">
              <a:rPr lang="es-VE" smtClean="0"/>
              <a:t>‹Nº›</a:t>
            </a:fld>
            <a:endParaRPr lang="es-VE"/>
          </a:p>
        </p:txBody>
      </p:sp>
      <p:sp>
        <p:nvSpPr>
          <p:cNvPr id="10" name="9 Rectángulo"/>
          <p:cNvSpPr/>
          <p:nvPr/>
        </p:nvSpPr>
        <p:spPr bwMode="invGray">
          <a:xfrm>
            <a:off x="1714500" y="0"/>
            <a:ext cx="57150" cy="9144072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Elipse"/>
          <p:cNvSpPr/>
          <p:nvPr/>
        </p:nvSpPr>
        <p:spPr>
          <a:xfrm>
            <a:off x="1629241" y="3752875"/>
            <a:ext cx="157734" cy="280416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Elipse"/>
          <p:cNvSpPr/>
          <p:nvPr/>
        </p:nvSpPr>
        <p:spPr>
          <a:xfrm>
            <a:off x="1806048" y="3661160"/>
            <a:ext cx="48006" cy="85344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76706" y="365760"/>
            <a:ext cx="5623560" cy="152400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1076706" y="2032000"/>
            <a:ext cx="2743200" cy="621792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3957066" y="2032000"/>
            <a:ext cx="2743200" cy="621792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5003DD8-328B-4CB4-BE8F-B2532F5CE4F6}" type="datetimeFigureOut">
              <a:rPr lang="es-VE" smtClean="0"/>
              <a:t>17/07/2015</a:t>
            </a:fld>
            <a:endParaRPr lang="es-V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V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9E13C0B-3BF0-4555-BE7A-1C6E38F3BFA3}" type="slidenum">
              <a:rPr lang="es-VE" smtClean="0"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42900" y="6880448"/>
            <a:ext cx="6172200" cy="1524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42900" y="437704"/>
            <a:ext cx="3017520" cy="85344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3497580" y="437704"/>
            <a:ext cx="3017520" cy="85344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342900" y="1292448"/>
            <a:ext cx="3017520" cy="54864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3497580" y="1292448"/>
            <a:ext cx="3017520" cy="54864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5003DD8-328B-4CB4-BE8F-B2532F5CE4F6}" type="datetimeFigureOut">
              <a:rPr lang="es-VE" smtClean="0"/>
              <a:t>17/07/2015</a:t>
            </a:fld>
            <a:endParaRPr lang="es-VE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VE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9E13C0B-3BF0-4555-BE7A-1C6E38F3BFA3}" type="slidenum">
              <a:rPr lang="es-VE" smtClean="0"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76706" y="365760"/>
            <a:ext cx="5623560" cy="1524000"/>
          </a:xfrm>
        </p:spPr>
        <p:txBody>
          <a:bodyPr anchor="ctr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5003DD8-328B-4CB4-BE8F-B2532F5CE4F6}" type="datetimeFigureOut">
              <a:rPr lang="es-VE" smtClean="0"/>
              <a:t>17/07/2015</a:t>
            </a:fld>
            <a:endParaRPr lang="es-VE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VE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9E13C0B-3BF0-4555-BE7A-1C6E38F3BFA3}" type="slidenum">
              <a:rPr lang="es-VE" smtClean="0"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"/>
          <p:cNvSpPr/>
          <p:nvPr/>
        </p:nvSpPr>
        <p:spPr>
          <a:xfrm>
            <a:off x="761238" y="0"/>
            <a:ext cx="6096762" cy="9144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5003DD8-328B-4CB4-BE8F-B2532F5CE4F6}" type="datetimeFigureOut">
              <a:rPr lang="es-VE" smtClean="0"/>
              <a:t>17/07/2015</a:t>
            </a:fld>
            <a:endParaRPr lang="es-VE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VE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9E13C0B-3BF0-4555-BE7A-1C6E38F3BFA3}" type="slidenum">
              <a:rPr lang="es-VE" smtClean="0"/>
              <a:t>‹Nº›</a:t>
            </a:fld>
            <a:endParaRPr lang="es-VE"/>
          </a:p>
        </p:txBody>
      </p:sp>
      <p:sp>
        <p:nvSpPr>
          <p:cNvPr id="6" name="5 Rectángulo"/>
          <p:cNvSpPr/>
          <p:nvPr/>
        </p:nvSpPr>
        <p:spPr bwMode="invGray">
          <a:xfrm>
            <a:off x="761238" y="-72"/>
            <a:ext cx="54864" cy="9144072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42900" y="289037"/>
            <a:ext cx="2857500" cy="154940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342900" y="1875952"/>
            <a:ext cx="2857500" cy="931333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42900" y="2844801"/>
            <a:ext cx="6115050" cy="532341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5003DD8-328B-4CB4-BE8F-B2532F5CE4F6}" type="datetimeFigureOut">
              <a:rPr lang="es-VE" smtClean="0"/>
              <a:t>17/07/2015</a:t>
            </a:fld>
            <a:endParaRPr lang="es-V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V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9E13C0B-3BF0-4555-BE7A-1C6E38F3BFA3}" type="slidenum">
              <a:rPr lang="es-VE" smtClean="0"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415172" y="1422400"/>
            <a:ext cx="2057400" cy="26416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5003DD8-328B-4CB4-BE8F-B2532F5CE4F6}" type="datetimeFigureOut">
              <a:rPr lang="es-VE" smtClean="0"/>
              <a:t>17/07/2015</a:t>
            </a:fld>
            <a:endParaRPr lang="es-V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V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9E13C0B-3BF0-4555-BE7A-1C6E38F3BFA3}" type="slidenum">
              <a:rPr lang="es-VE" smtClean="0"/>
              <a:t>‹Nº›</a:t>
            </a:fld>
            <a:endParaRPr lang="es-VE"/>
          </a:p>
        </p:txBody>
      </p:sp>
      <p:sp>
        <p:nvSpPr>
          <p:cNvPr id="8" name="7 Rectángulo"/>
          <p:cNvSpPr/>
          <p:nvPr/>
        </p:nvSpPr>
        <p:spPr>
          <a:xfrm>
            <a:off x="571500" y="1422400"/>
            <a:ext cx="3429000" cy="6096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628650" y="1524005"/>
            <a:ext cx="3314700" cy="468604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9" name="8 Proceso"/>
          <p:cNvSpPr/>
          <p:nvPr/>
        </p:nvSpPr>
        <p:spPr>
          <a:xfrm rot="19468671">
            <a:off x="297544" y="1272455"/>
            <a:ext cx="514350" cy="272413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Proceso"/>
          <p:cNvSpPr/>
          <p:nvPr/>
        </p:nvSpPr>
        <p:spPr>
          <a:xfrm rot="2103354" flipH="1">
            <a:off x="3752750" y="1249048"/>
            <a:ext cx="486918" cy="272413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28650" y="6400800"/>
            <a:ext cx="3314700" cy="1016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Circular"/>
          <p:cNvSpPr/>
          <p:nvPr/>
        </p:nvSpPr>
        <p:spPr>
          <a:xfrm>
            <a:off x="-611945" y="-1087896"/>
            <a:ext cx="1229165" cy="2185183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Elipse"/>
          <p:cNvSpPr/>
          <p:nvPr/>
        </p:nvSpPr>
        <p:spPr>
          <a:xfrm>
            <a:off x="126613" y="28137"/>
            <a:ext cx="1276643" cy="2269588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Anillo"/>
          <p:cNvSpPr/>
          <p:nvPr/>
        </p:nvSpPr>
        <p:spPr>
          <a:xfrm rot="2315675">
            <a:off x="137161" y="1406770"/>
            <a:ext cx="844288" cy="1470165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>
          <a:xfrm>
            <a:off x="759655" y="-72"/>
            <a:ext cx="6098345" cy="9144072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4 Marcador de título"/>
          <p:cNvSpPr>
            <a:spLocks noGrp="1"/>
          </p:cNvSpPr>
          <p:nvPr>
            <p:ph type="title"/>
          </p:nvPr>
        </p:nvSpPr>
        <p:spPr>
          <a:xfrm>
            <a:off x="1076706" y="366184"/>
            <a:ext cx="5623560" cy="1524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Marcador de texto"/>
          <p:cNvSpPr>
            <a:spLocks noGrp="1"/>
          </p:cNvSpPr>
          <p:nvPr>
            <p:ph type="body" idx="1"/>
          </p:nvPr>
        </p:nvSpPr>
        <p:spPr>
          <a:xfrm>
            <a:off x="1076706" y="1930400"/>
            <a:ext cx="5623560" cy="64008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24" name="23 Marcador de fecha"/>
          <p:cNvSpPr>
            <a:spLocks noGrp="1"/>
          </p:cNvSpPr>
          <p:nvPr>
            <p:ph type="dt" sz="half" idx="2"/>
          </p:nvPr>
        </p:nvSpPr>
        <p:spPr>
          <a:xfrm>
            <a:off x="2686050" y="8407400"/>
            <a:ext cx="1600200" cy="63500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55003DD8-328B-4CB4-BE8F-B2532F5CE4F6}" type="datetimeFigureOut">
              <a:rPr lang="es-VE" smtClean="0"/>
              <a:t>17/07/2015</a:t>
            </a:fld>
            <a:endParaRPr lang="es-VE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286250" y="8407400"/>
            <a:ext cx="2171700" cy="63500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s-VE"/>
          </a:p>
        </p:txBody>
      </p:sp>
      <p:sp>
        <p:nvSpPr>
          <p:cNvPr id="22" name="21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460236" y="8407400"/>
            <a:ext cx="342900" cy="63500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89E13C0B-3BF0-4555-BE7A-1C6E38F3BFA3}" type="slidenum">
              <a:rPr lang="es-VE" smtClean="0"/>
              <a:t>‹Nº›</a:t>
            </a:fld>
            <a:endParaRPr lang="es-VE"/>
          </a:p>
        </p:txBody>
      </p:sp>
      <p:sp>
        <p:nvSpPr>
          <p:cNvPr id="15" name="14 Rectángulo"/>
          <p:cNvSpPr/>
          <p:nvPr/>
        </p:nvSpPr>
        <p:spPr bwMode="invGray">
          <a:xfrm>
            <a:off x="761238" y="-72"/>
            <a:ext cx="54864" cy="9144072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908720" y="251520"/>
            <a:ext cx="5616624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</a:rPr>
              <a:t>Durán Marquina Luis Eduardo</a:t>
            </a:r>
            <a:endParaRPr lang="es-ES" sz="28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002060"/>
              </a:solidFill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908720" y="971600"/>
            <a:ext cx="424847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VE" sz="1600" dirty="0" smtClean="0">
                <a:latin typeface="Arial" pitchFamily="34" charset="0"/>
                <a:cs typeface="Arial" pitchFamily="34" charset="0"/>
              </a:rPr>
              <a:t>TLF: +58-4166487515 </a:t>
            </a:r>
          </a:p>
          <a:p>
            <a:r>
              <a:rPr lang="es-VE" sz="1600" dirty="0" smtClean="0">
                <a:latin typeface="Arial" pitchFamily="34" charset="0"/>
                <a:cs typeface="Arial" pitchFamily="34" charset="0"/>
              </a:rPr>
              <a:t>Correo Electrónico: luisduran315@hotmail.com</a:t>
            </a:r>
          </a:p>
          <a:p>
            <a:r>
              <a:rPr lang="es-VE" sz="1600" dirty="0" smtClean="0">
                <a:latin typeface="Arial" pitchFamily="34" charset="0"/>
                <a:cs typeface="Arial" pitchFamily="34" charset="0"/>
              </a:rPr>
              <a:t>Valencia, Venezuela.</a:t>
            </a:r>
            <a:endParaRPr lang="es-VE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 Box 31"/>
          <p:cNvSpPr txBox="1">
            <a:spLocks noChangeArrowheads="1"/>
          </p:cNvSpPr>
          <p:nvPr/>
        </p:nvSpPr>
        <p:spPr bwMode="auto">
          <a:xfrm>
            <a:off x="916523" y="2117055"/>
            <a:ext cx="5715000" cy="2444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marL="0" marR="0" lvl="0" indent="0" algn="ctr" defTabSz="91440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600" b="1" i="0" u="none" strike="noStrike" kern="0" cap="none" spc="0" normalizeH="0" baseline="0" noProof="0" dirty="0">
                <a:ln>
                  <a:noFill/>
                </a:ln>
                <a:solidFill>
                  <a:srgbClr val="070605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INFORMACIÓN  PERSONAL</a:t>
            </a:r>
          </a:p>
        </p:txBody>
      </p:sp>
      <p:sp>
        <p:nvSpPr>
          <p:cNvPr id="7" name="6 Rectángulo"/>
          <p:cNvSpPr/>
          <p:nvPr/>
        </p:nvSpPr>
        <p:spPr>
          <a:xfrm>
            <a:off x="926068" y="2435481"/>
            <a:ext cx="5581927" cy="10618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s-ES" sz="1400" dirty="0">
                <a:solidFill>
                  <a:srgbClr val="070605"/>
                </a:solidFill>
                <a:latin typeface="Arial" pitchFamily="34" charset="0"/>
                <a:cs typeface="Arial" pitchFamily="34" charset="0"/>
              </a:rPr>
              <a:t>Cédula de Identidad:</a:t>
            </a:r>
            <a:r>
              <a:rPr lang="es-MX" sz="1400" dirty="0">
                <a:solidFill>
                  <a:srgbClr val="070605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s-ES" sz="1400" dirty="0" smtClean="0">
                <a:solidFill>
                  <a:srgbClr val="070605"/>
                </a:solidFill>
                <a:latin typeface="Arial" pitchFamily="34" charset="0"/>
                <a:cs typeface="Arial" pitchFamily="34" charset="0"/>
              </a:rPr>
              <a:t>V-18.531.257</a:t>
            </a:r>
            <a:endParaRPr lang="es-ES" sz="1400" dirty="0">
              <a:solidFill>
                <a:srgbClr val="070605"/>
              </a:solidFill>
              <a:latin typeface="Arial" pitchFamily="34" charset="0"/>
              <a:cs typeface="Arial" pitchFamily="34" charset="0"/>
            </a:endParaRPr>
          </a:p>
          <a:p>
            <a:pPr lv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s-ES" sz="1400" dirty="0">
                <a:solidFill>
                  <a:srgbClr val="070605"/>
                </a:solidFill>
                <a:latin typeface="Arial" pitchFamily="34" charset="0"/>
                <a:cs typeface="Arial" pitchFamily="34" charset="0"/>
              </a:rPr>
              <a:t>Lugar de Nacimiento:   </a:t>
            </a:r>
            <a:r>
              <a:rPr lang="es-ES" sz="1400" dirty="0" smtClean="0">
                <a:solidFill>
                  <a:srgbClr val="070605"/>
                </a:solidFill>
                <a:latin typeface="Arial" pitchFamily="34" charset="0"/>
                <a:cs typeface="Arial" pitchFamily="34" charset="0"/>
              </a:rPr>
              <a:t>Valencia, Venezuela</a:t>
            </a:r>
            <a:endParaRPr lang="es-ES" sz="1400" dirty="0">
              <a:solidFill>
                <a:srgbClr val="070605"/>
              </a:solidFill>
              <a:latin typeface="Arial" pitchFamily="34" charset="0"/>
              <a:cs typeface="Arial" pitchFamily="34" charset="0"/>
            </a:endParaRPr>
          </a:p>
          <a:p>
            <a:pPr lv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s-ES" sz="1400" dirty="0">
                <a:solidFill>
                  <a:srgbClr val="070605"/>
                </a:solidFill>
                <a:latin typeface="Arial" pitchFamily="34" charset="0"/>
                <a:cs typeface="Arial" pitchFamily="34" charset="0"/>
              </a:rPr>
              <a:t>Fecha de Nacimiento:  </a:t>
            </a:r>
            <a:r>
              <a:rPr lang="es-ES" sz="1400" dirty="0" smtClean="0">
                <a:solidFill>
                  <a:srgbClr val="070605"/>
                </a:solidFill>
                <a:latin typeface="Arial" pitchFamily="34" charset="0"/>
                <a:cs typeface="Arial" pitchFamily="34" charset="0"/>
              </a:rPr>
              <a:t>31/08/1984</a:t>
            </a:r>
            <a:endParaRPr lang="es-ES" sz="1400" dirty="0">
              <a:solidFill>
                <a:srgbClr val="070605"/>
              </a:solidFill>
              <a:latin typeface="Arial" pitchFamily="34" charset="0"/>
              <a:cs typeface="Arial" pitchFamily="34" charset="0"/>
            </a:endParaRPr>
          </a:p>
          <a:p>
            <a:pPr lv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s-ES" sz="1400" dirty="0">
                <a:solidFill>
                  <a:srgbClr val="070605"/>
                </a:solidFill>
                <a:latin typeface="Arial" pitchFamily="34" charset="0"/>
                <a:cs typeface="Arial" pitchFamily="34" charset="0"/>
              </a:rPr>
              <a:t>Nacionalidad:</a:t>
            </a:r>
            <a:r>
              <a:rPr lang="es-MX" sz="1400" dirty="0">
                <a:solidFill>
                  <a:srgbClr val="070605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s-ES" sz="1400" dirty="0" smtClean="0">
                <a:solidFill>
                  <a:srgbClr val="070605"/>
                </a:solidFill>
                <a:latin typeface="Arial" pitchFamily="34" charset="0"/>
                <a:cs typeface="Arial" pitchFamily="34" charset="0"/>
              </a:rPr>
              <a:t>Venezolano</a:t>
            </a:r>
            <a:endParaRPr lang="es-ES" sz="1400" dirty="0">
              <a:solidFill>
                <a:srgbClr val="070605"/>
              </a:solidFill>
              <a:latin typeface="Arial" pitchFamily="34" charset="0"/>
              <a:cs typeface="Arial" pitchFamily="34" charset="0"/>
            </a:endParaRPr>
          </a:p>
          <a:p>
            <a:pPr lv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s-ES" sz="1400" dirty="0">
                <a:solidFill>
                  <a:srgbClr val="070605"/>
                </a:solidFill>
                <a:latin typeface="Arial" pitchFamily="34" charset="0"/>
                <a:cs typeface="Arial" pitchFamily="34" charset="0"/>
              </a:rPr>
              <a:t>Edad:                            </a:t>
            </a:r>
            <a:r>
              <a:rPr lang="es-ES" sz="1400" dirty="0" smtClean="0">
                <a:solidFill>
                  <a:srgbClr val="070605"/>
                </a:solidFill>
                <a:latin typeface="Arial" pitchFamily="34" charset="0"/>
                <a:cs typeface="Arial" pitchFamily="34" charset="0"/>
              </a:rPr>
              <a:t>30</a:t>
            </a:r>
            <a:r>
              <a:rPr lang="es-ES" sz="1400" dirty="0" smtClean="0">
                <a:solidFill>
                  <a:srgbClr val="070605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s-ES" sz="1400" dirty="0">
                <a:solidFill>
                  <a:srgbClr val="070605"/>
                </a:solidFill>
                <a:latin typeface="Arial" pitchFamily="34" charset="0"/>
                <a:cs typeface="Arial" pitchFamily="34" charset="0"/>
              </a:rPr>
              <a:t>Años </a:t>
            </a:r>
            <a:r>
              <a:rPr lang="es-ES" sz="1400" i="1" dirty="0">
                <a:solidFill>
                  <a:srgbClr val="070605"/>
                </a:solidFill>
                <a:latin typeface="Arial" pitchFamily="34" charset="0"/>
                <a:cs typeface="Arial" pitchFamily="34" charset="0"/>
              </a:rPr>
              <a:t>     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13176" y="863831"/>
            <a:ext cx="1362962" cy="11878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ext Box 33"/>
          <p:cNvSpPr txBox="1">
            <a:spLocks noChangeArrowheads="1"/>
          </p:cNvSpPr>
          <p:nvPr/>
        </p:nvSpPr>
        <p:spPr bwMode="auto">
          <a:xfrm>
            <a:off x="965870" y="3497310"/>
            <a:ext cx="5715000" cy="28733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marL="0" marR="0" lvl="0" indent="0" algn="ctr" defTabSz="91440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600" b="1" i="0" u="none" strike="noStrike" kern="0" cap="none" spc="0" normalizeH="0" baseline="0" noProof="0" dirty="0">
                <a:ln>
                  <a:noFill/>
                </a:ln>
                <a:solidFill>
                  <a:srgbClr val="070605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ESTUDIOS REALIZADOS</a:t>
            </a:r>
          </a:p>
        </p:txBody>
      </p:sp>
      <p:sp>
        <p:nvSpPr>
          <p:cNvPr id="9" name="Text Box 56"/>
          <p:cNvSpPr txBox="1">
            <a:spLocks noChangeArrowheads="1"/>
          </p:cNvSpPr>
          <p:nvPr/>
        </p:nvSpPr>
        <p:spPr bwMode="auto">
          <a:xfrm>
            <a:off x="962744" y="3779912"/>
            <a:ext cx="5562600" cy="655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marR="0" lvl="0" indent="0" defTabSz="91440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070605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Primaria:  E.B Antonio A. Pérez. Romero</a:t>
            </a:r>
          </a:p>
          <a:p>
            <a:pPr marL="0" marR="0" lvl="0" indent="0" defTabSz="91440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070605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Segundaria: E.B. Luis Sanojo</a:t>
            </a:r>
          </a:p>
          <a:p>
            <a:pPr marL="0" marR="0" lvl="0" indent="0" defTabSz="91440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070605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Bachillerato:   L.N. Enrique B. Núñez</a:t>
            </a:r>
          </a:p>
          <a:p>
            <a:pPr marL="0" marR="0" lvl="0" indent="0" defTabSz="91440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070605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Universitario:</a:t>
            </a:r>
            <a:r>
              <a:rPr kumimoji="0" lang="es-ES" sz="1400" b="0" i="0" u="none" strike="noStrike" kern="0" cap="none" spc="0" normalizeH="0" noProof="0" dirty="0" smtClean="0">
                <a:ln>
                  <a:noFill/>
                </a:ln>
                <a:solidFill>
                  <a:srgbClr val="070605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Ingenie</a:t>
            </a:r>
            <a:r>
              <a:rPr kumimoji="0" lang="es-ES" sz="1400" kern="0" dirty="0" smtClean="0">
                <a:solidFill>
                  <a:srgbClr val="070605"/>
                </a:solidFill>
                <a:latin typeface="Arial" pitchFamily="34" charset="0"/>
                <a:cs typeface="Arial" pitchFamily="34" charset="0"/>
              </a:rPr>
              <a:t>ría Civil (Marzo </a:t>
            </a:r>
            <a:r>
              <a:rPr kumimoji="0" lang="es-ES" sz="1400" kern="0" dirty="0" smtClean="0">
                <a:solidFill>
                  <a:srgbClr val="070605"/>
                </a:solidFill>
                <a:latin typeface="Arial" pitchFamily="34" charset="0"/>
                <a:cs typeface="Arial" pitchFamily="34" charset="0"/>
              </a:rPr>
              <a:t>2011</a:t>
            </a:r>
            <a:r>
              <a:rPr kumimoji="0" lang="es-ES" sz="1400" kern="0" dirty="0" smtClean="0">
                <a:solidFill>
                  <a:srgbClr val="070605"/>
                </a:solidFill>
                <a:latin typeface="+mj-lt"/>
              </a:rPr>
              <a:t>)</a:t>
            </a:r>
            <a:endParaRPr kumimoji="0" lang="es-ES" sz="1400" b="0" i="1" u="none" strike="noStrike" kern="0" cap="none" spc="0" normalizeH="0" baseline="0" noProof="0" dirty="0" smtClean="0">
              <a:ln>
                <a:noFill/>
              </a:ln>
              <a:solidFill>
                <a:srgbClr val="070605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10" name="Text Box 67"/>
          <p:cNvSpPr txBox="1">
            <a:spLocks noChangeArrowheads="1"/>
          </p:cNvSpPr>
          <p:nvPr/>
        </p:nvSpPr>
        <p:spPr bwMode="auto">
          <a:xfrm>
            <a:off x="908720" y="4847186"/>
            <a:ext cx="5829300" cy="2857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marL="0" marR="0" lvl="0" indent="0" algn="ctr" defTabSz="91440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600" b="1" i="0" u="none" strike="noStrike" kern="0" cap="none" spc="0" normalizeH="0" baseline="0" noProof="0" dirty="0">
                <a:ln>
                  <a:noFill/>
                </a:ln>
                <a:solidFill>
                  <a:srgbClr val="070605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EXPERIENCIA LABORAL</a:t>
            </a:r>
          </a:p>
          <a:p>
            <a:pPr marL="0" marR="0" lvl="0" indent="0" algn="ctr" defTabSz="91440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400" b="0" i="0" u="none" strike="noStrike" kern="0" cap="none" spc="0" normalizeH="0" baseline="0" noProof="0" dirty="0">
              <a:ln>
                <a:noFill/>
              </a:ln>
              <a:solidFill>
                <a:srgbClr val="070605"/>
              </a:solidFill>
              <a:effectLst/>
              <a:uLnTx/>
              <a:uFillTx/>
              <a:latin typeface="Times New Roman"/>
            </a:endParaRPr>
          </a:p>
        </p:txBody>
      </p:sp>
      <p:sp>
        <p:nvSpPr>
          <p:cNvPr id="2" name="1 CuadroTexto"/>
          <p:cNvSpPr txBox="1"/>
          <p:nvPr/>
        </p:nvSpPr>
        <p:spPr>
          <a:xfrm>
            <a:off x="962744" y="5132936"/>
            <a:ext cx="5130552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s-VE" sz="1400" dirty="0" smtClean="0">
                <a:latin typeface="Arial" pitchFamily="34" charset="0"/>
                <a:cs typeface="Arial" pitchFamily="34" charset="0"/>
              </a:rPr>
              <a:t>Asociación Cooperativa Manserva R.L. (Marzo de 2011 y  en curso </a:t>
            </a:r>
            <a:r>
              <a:rPr lang="es-VE" sz="1400" dirty="0" smtClean="0">
                <a:latin typeface="Arial" pitchFamily="34" charset="0"/>
                <a:cs typeface="Arial" pitchFamily="34" charset="0"/>
              </a:rPr>
              <a:t>2015)</a:t>
            </a:r>
            <a:endParaRPr lang="es-VE" sz="1400" dirty="0" smtClean="0">
              <a:latin typeface="Arial" pitchFamily="34" charset="0"/>
              <a:cs typeface="Arial" pitchFamily="34" charset="0"/>
            </a:endParaRPr>
          </a:p>
          <a:p>
            <a:r>
              <a:rPr lang="es-VE" sz="1400" dirty="0" smtClean="0">
                <a:latin typeface="Arial" pitchFamily="34" charset="0"/>
                <a:cs typeface="Arial" pitchFamily="34" charset="0"/>
              </a:rPr>
              <a:t>Cargo Actual: </a:t>
            </a:r>
            <a:r>
              <a:rPr lang="es-VE" sz="1400" dirty="0" smtClean="0">
                <a:latin typeface="Arial" pitchFamily="34" charset="0"/>
                <a:cs typeface="Arial" pitchFamily="34" charset="0"/>
              </a:rPr>
              <a:t>Gerente</a:t>
            </a:r>
            <a:endParaRPr lang="es-VE" sz="1400" dirty="0" smtClean="0">
              <a:latin typeface="Arial" pitchFamily="34" charset="0"/>
              <a:cs typeface="Arial" pitchFamily="34" charset="0"/>
            </a:endParaRPr>
          </a:p>
          <a:p>
            <a:endParaRPr lang="es-VE" sz="1400" dirty="0">
              <a:latin typeface="Arial" pitchFamily="34" charset="0"/>
              <a:cs typeface="Arial" pitchFamily="34" charset="0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s-VE" sz="1400" dirty="0" smtClean="0">
                <a:latin typeface="Arial" pitchFamily="34" charset="0"/>
                <a:cs typeface="Arial" pitchFamily="34" charset="0"/>
              </a:rPr>
              <a:t>Asociación Cooperativa Hormibloques R.L. (Abril de 2010 hasta Enero de 2011) </a:t>
            </a:r>
          </a:p>
          <a:p>
            <a:r>
              <a:rPr lang="es-VE" sz="1400" dirty="0" smtClean="0">
                <a:latin typeface="Arial" pitchFamily="34" charset="0"/>
                <a:cs typeface="Arial" pitchFamily="34" charset="0"/>
              </a:rPr>
              <a:t>Cargo: Técnico en mantenimiento</a:t>
            </a:r>
          </a:p>
          <a:p>
            <a:endParaRPr lang="es-VE" sz="1400" dirty="0" smtClean="0">
              <a:latin typeface="Arial" pitchFamily="34" charset="0"/>
              <a:cs typeface="Arial" pitchFamily="34" charset="0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s-VE" sz="1400" dirty="0" smtClean="0">
                <a:latin typeface="Arial" pitchFamily="34" charset="0"/>
                <a:cs typeface="Arial" pitchFamily="34" charset="0"/>
              </a:rPr>
              <a:t>Licores Rebaza C.A (Mayo de 2009- Mayo de 2010)</a:t>
            </a:r>
          </a:p>
          <a:p>
            <a:r>
              <a:rPr lang="es-VE" sz="1400" dirty="0" smtClean="0">
                <a:latin typeface="Arial" pitchFamily="34" charset="0"/>
                <a:cs typeface="Arial" pitchFamily="34" charset="0"/>
              </a:rPr>
              <a:t>Cargo: Despachador</a:t>
            </a:r>
          </a:p>
          <a:p>
            <a:endParaRPr lang="es-VE" sz="1400" dirty="0">
              <a:latin typeface="Arial" pitchFamily="34" charset="0"/>
              <a:cs typeface="Arial" pitchFamily="34" charset="0"/>
            </a:endParaRPr>
          </a:p>
          <a:p>
            <a:pPr marL="285750" indent="-285750" algn="just">
              <a:buFont typeface="Arial" pitchFamily="34" charset="0"/>
              <a:buChar char="•"/>
            </a:pPr>
            <a:r>
              <a:rPr lang="es-VE" sz="1400" dirty="0" smtClean="0">
                <a:latin typeface="Arial" pitchFamily="34" charset="0"/>
                <a:cs typeface="Arial" pitchFamily="34" charset="0"/>
              </a:rPr>
              <a:t>Tiendas Macuto C.A. (Septiembre de 2004 hasta Marzo de 2005) </a:t>
            </a:r>
          </a:p>
          <a:p>
            <a:pPr algn="just"/>
            <a:r>
              <a:rPr lang="es-VE" sz="1400" dirty="0" smtClean="0">
                <a:latin typeface="Arial" pitchFamily="34" charset="0"/>
                <a:cs typeface="Arial" pitchFamily="34" charset="0"/>
              </a:rPr>
              <a:t>Cargo: Atención al Cliente</a:t>
            </a:r>
          </a:p>
          <a:p>
            <a:endParaRPr lang="es-VE" sz="1400" dirty="0">
              <a:latin typeface="Arial" pitchFamily="34" charset="0"/>
              <a:cs typeface="Arial" pitchFamily="34" charset="0"/>
            </a:endParaRPr>
          </a:p>
          <a:p>
            <a:endParaRPr lang="es-VE" sz="1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79064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67"/>
          <p:cNvSpPr txBox="1">
            <a:spLocks noChangeArrowheads="1"/>
          </p:cNvSpPr>
          <p:nvPr/>
        </p:nvSpPr>
        <p:spPr bwMode="auto">
          <a:xfrm>
            <a:off x="861980" y="1382006"/>
            <a:ext cx="5829300" cy="2857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marL="0" marR="0" lvl="0" indent="0" algn="ctr" defTabSz="91440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600" b="1" kern="0" dirty="0" smtClean="0">
                <a:solidFill>
                  <a:srgbClr val="070605"/>
                </a:solidFill>
                <a:latin typeface="Arial" pitchFamily="34" charset="0"/>
                <a:cs typeface="Arial" pitchFamily="34" charset="0"/>
              </a:rPr>
              <a:t>CURSOS</a:t>
            </a:r>
            <a:endParaRPr kumimoji="0" lang="es-MX" sz="1600" b="1" i="0" u="none" strike="noStrike" kern="0" cap="none" spc="0" normalizeH="0" baseline="0" noProof="0" dirty="0">
              <a:ln>
                <a:noFill/>
              </a:ln>
              <a:solidFill>
                <a:srgbClr val="070605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400" b="0" i="0" u="none" strike="noStrike" kern="0" cap="none" spc="0" normalizeH="0" baseline="0" noProof="0" dirty="0">
              <a:ln>
                <a:noFill/>
              </a:ln>
              <a:solidFill>
                <a:srgbClr val="070605"/>
              </a:solidFill>
              <a:effectLst/>
              <a:uLnTx/>
              <a:uFillTx/>
              <a:latin typeface="Times New Roman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877469" y="1674545"/>
            <a:ext cx="582930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s-VE" sz="1400" dirty="0" smtClean="0">
                <a:latin typeface="Arial" pitchFamily="34" charset="0"/>
                <a:cs typeface="Arial" pitchFamily="34" charset="0"/>
              </a:rPr>
              <a:t>Microsoft Office (</a:t>
            </a:r>
            <a:r>
              <a:rPr lang="es-VE" sz="1400" dirty="0" err="1" smtClean="0">
                <a:latin typeface="Arial" pitchFamily="34" charset="0"/>
                <a:cs typeface="Arial" pitchFamily="34" charset="0"/>
              </a:rPr>
              <a:t>word</a:t>
            </a:r>
            <a:r>
              <a:rPr lang="es-VE" sz="1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s-VE" sz="1400" dirty="0" err="1" smtClean="0">
                <a:latin typeface="Arial" pitchFamily="34" charset="0"/>
                <a:cs typeface="Arial" pitchFamily="34" charset="0"/>
              </a:rPr>
              <a:t>excel</a:t>
            </a:r>
            <a:r>
              <a:rPr lang="es-VE" sz="1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s-VE" sz="1400" dirty="0" err="1" smtClean="0">
                <a:latin typeface="Arial" pitchFamily="34" charset="0"/>
                <a:cs typeface="Arial" pitchFamily="34" charset="0"/>
              </a:rPr>
              <a:t>power</a:t>
            </a:r>
            <a:r>
              <a:rPr lang="es-VE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VE" sz="1400" dirty="0" err="1" smtClean="0">
                <a:latin typeface="Arial" pitchFamily="34" charset="0"/>
                <a:cs typeface="Arial" pitchFamily="34" charset="0"/>
              </a:rPr>
              <a:t>point</a:t>
            </a:r>
            <a:r>
              <a:rPr lang="es-VE" sz="1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s-VE" sz="1400" dirty="0" err="1" smtClean="0">
                <a:latin typeface="Arial" pitchFamily="34" charset="0"/>
                <a:cs typeface="Arial" pitchFamily="34" charset="0"/>
              </a:rPr>
              <a:t>publisher</a:t>
            </a:r>
            <a:r>
              <a:rPr lang="es-VE" sz="1400" dirty="0" smtClean="0">
                <a:latin typeface="Arial" pitchFamily="34" charset="0"/>
                <a:cs typeface="Arial" pitchFamily="34" charset="0"/>
              </a:rPr>
              <a:t>, internet </a:t>
            </a:r>
            <a:r>
              <a:rPr lang="es-VE" sz="1400" dirty="0" err="1" smtClean="0">
                <a:latin typeface="Arial" pitchFamily="34" charset="0"/>
                <a:cs typeface="Arial" pitchFamily="34" charset="0"/>
              </a:rPr>
              <a:t>explorer</a:t>
            </a:r>
            <a:r>
              <a:rPr lang="es-VE" sz="1400" dirty="0" smtClean="0">
                <a:latin typeface="Arial" pitchFamily="34" charset="0"/>
                <a:cs typeface="Arial" pitchFamily="34" charset="0"/>
              </a:rPr>
              <a:t>)</a:t>
            </a:r>
          </a:p>
          <a:p>
            <a:pPr marL="285750" indent="-285750">
              <a:buFont typeface="Arial" pitchFamily="34" charset="0"/>
              <a:buChar char="•"/>
            </a:pPr>
            <a:endParaRPr lang="es-VE" sz="1400" dirty="0" smtClean="0">
              <a:latin typeface="Arial" pitchFamily="34" charset="0"/>
              <a:cs typeface="Arial" pitchFamily="34" charset="0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s-VE" sz="1400" dirty="0" smtClean="0">
                <a:latin typeface="Arial" pitchFamily="34" charset="0"/>
                <a:cs typeface="Arial" pitchFamily="34" charset="0"/>
              </a:rPr>
              <a:t>Refrigeración (Domestica, Comercial e Industrial)</a:t>
            </a:r>
          </a:p>
          <a:p>
            <a:endParaRPr lang="es-VE" sz="1400" dirty="0">
              <a:latin typeface="Arial" pitchFamily="34" charset="0"/>
              <a:cs typeface="Arial" pitchFamily="34" charset="0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s-VE" sz="1400" dirty="0" smtClean="0">
                <a:latin typeface="Arial" pitchFamily="34" charset="0"/>
                <a:cs typeface="Arial" pitchFamily="34" charset="0"/>
              </a:rPr>
              <a:t>Control de Acceso y Asistencia</a:t>
            </a:r>
          </a:p>
          <a:p>
            <a:endParaRPr lang="es-VE" sz="1400" dirty="0">
              <a:latin typeface="Arial" pitchFamily="34" charset="0"/>
              <a:cs typeface="Arial" pitchFamily="34" charset="0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s-VE" sz="1400" dirty="0" smtClean="0">
                <a:latin typeface="Arial" pitchFamily="34" charset="0"/>
                <a:cs typeface="Arial" pitchFamily="34" charset="0"/>
              </a:rPr>
              <a:t>Alarmas contra incendios</a:t>
            </a:r>
          </a:p>
          <a:p>
            <a:endParaRPr lang="es-VE" sz="1400" dirty="0">
              <a:latin typeface="Arial" pitchFamily="34" charset="0"/>
              <a:cs typeface="Arial" pitchFamily="34" charset="0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s-VE" sz="1400" dirty="0" smtClean="0">
                <a:latin typeface="Arial" pitchFamily="34" charset="0"/>
                <a:cs typeface="Arial" pitchFamily="34" charset="0"/>
              </a:rPr>
              <a:t>Circuito Cerrado</a:t>
            </a:r>
          </a:p>
          <a:p>
            <a:pPr marL="285750" indent="-285750">
              <a:buFont typeface="Arial" pitchFamily="34" charset="0"/>
              <a:buChar char="•"/>
            </a:pPr>
            <a:endParaRPr lang="es-VE" sz="1400" dirty="0">
              <a:latin typeface="Arial" pitchFamily="34" charset="0"/>
              <a:cs typeface="Arial" pitchFamily="34" charset="0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s-VE" sz="1400" dirty="0" smtClean="0">
                <a:latin typeface="Arial" pitchFamily="34" charset="0"/>
                <a:cs typeface="Arial" pitchFamily="34" charset="0"/>
              </a:rPr>
              <a:t>Automatización de Puertas y Portones</a:t>
            </a:r>
          </a:p>
          <a:p>
            <a:pPr marL="285750" indent="-285750">
              <a:buFont typeface="Arial" pitchFamily="34" charset="0"/>
              <a:buChar char="•"/>
            </a:pPr>
            <a:endParaRPr lang="es-VE" sz="1400" dirty="0">
              <a:latin typeface="Arial" pitchFamily="34" charset="0"/>
              <a:cs typeface="Arial" pitchFamily="34" charset="0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s-VE" sz="1400" dirty="0" smtClean="0">
                <a:latin typeface="Arial" pitchFamily="34" charset="0"/>
                <a:cs typeface="Arial" pitchFamily="34" charset="0"/>
              </a:rPr>
              <a:t>Soldadura eléctrica</a:t>
            </a:r>
          </a:p>
          <a:p>
            <a:pPr marL="285750" indent="-285750">
              <a:buFont typeface="Arial" pitchFamily="34" charset="0"/>
              <a:buChar char="•"/>
            </a:pPr>
            <a:endParaRPr lang="es-VE" sz="1400" dirty="0">
              <a:latin typeface="Arial" pitchFamily="34" charset="0"/>
              <a:cs typeface="Arial" pitchFamily="34" charset="0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s-VE" sz="1400" dirty="0" smtClean="0">
                <a:latin typeface="Arial" pitchFamily="34" charset="0"/>
                <a:cs typeface="Arial" pitchFamily="34" charset="0"/>
              </a:rPr>
              <a:t>Instalaciones Eléctricas</a:t>
            </a:r>
            <a:endParaRPr lang="es-VE" sz="14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5599" y="209955"/>
            <a:ext cx="5840413" cy="433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1 CuadroTexto"/>
          <p:cNvSpPr txBox="1"/>
          <p:nvPr/>
        </p:nvSpPr>
        <p:spPr>
          <a:xfrm>
            <a:off x="880121" y="638291"/>
            <a:ext cx="45365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s-VE" sz="1400" dirty="0" smtClean="0">
                <a:latin typeface="Arial" pitchFamily="34" charset="0"/>
                <a:cs typeface="Arial" pitchFamily="34" charset="0"/>
              </a:rPr>
              <a:t>Español (lengua materna)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s-VE" sz="1400" dirty="0" smtClean="0">
                <a:latin typeface="Arial" pitchFamily="34" charset="0"/>
                <a:cs typeface="Arial" pitchFamily="34" charset="0"/>
              </a:rPr>
              <a:t>Ingles </a:t>
            </a:r>
            <a:r>
              <a:rPr lang="es-VE" sz="1400" dirty="0" smtClean="0">
                <a:latin typeface="Arial" pitchFamily="34" charset="0"/>
                <a:cs typeface="Arial" pitchFamily="34" charset="0"/>
              </a:rPr>
              <a:t>intermedio</a:t>
            </a:r>
            <a:endParaRPr lang="es-VE" sz="1400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496382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io">
  <a:themeElements>
    <a:clrScheme name="Transmisión de listas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Solsticio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lsticio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140</TotalTime>
  <Words>176</Words>
  <Application>Microsoft Office PowerPoint</Application>
  <PresentationFormat>Presentación en pantalla (4:3)</PresentationFormat>
  <Paragraphs>45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3" baseType="lpstr">
      <vt:lpstr>Solsticio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Manserva R.L</dc:creator>
  <cp:lastModifiedBy>Luis</cp:lastModifiedBy>
  <cp:revision>12</cp:revision>
  <cp:lastPrinted>2013-08-27T23:40:04Z</cp:lastPrinted>
  <dcterms:created xsi:type="dcterms:W3CDTF">2013-08-12T14:32:11Z</dcterms:created>
  <dcterms:modified xsi:type="dcterms:W3CDTF">2015-07-17T13:37:07Z</dcterms:modified>
</cp:coreProperties>
</file>